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17" r:id="rId2"/>
    <p:sldId id="313" r:id="rId3"/>
    <p:sldId id="302" r:id="rId4"/>
    <p:sldId id="318" r:id="rId5"/>
    <p:sldId id="311" r:id="rId6"/>
    <p:sldId id="319" r:id="rId7"/>
    <p:sldId id="320" r:id="rId8"/>
    <p:sldId id="321" r:id="rId9"/>
    <p:sldId id="304" r:id="rId10"/>
    <p:sldId id="303" r:id="rId11"/>
    <p:sldId id="305" r:id="rId12"/>
    <p:sldId id="259" r:id="rId13"/>
    <p:sldId id="312" r:id="rId14"/>
    <p:sldId id="264" r:id="rId15"/>
    <p:sldId id="265" r:id="rId16"/>
    <p:sldId id="272" r:id="rId17"/>
    <p:sldId id="301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40" autoAdjust="0"/>
  </p:normalViewPr>
  <p:slideViewPr>
    <p:cSldViewPr>
      <p:cViewPr>
        <p:scale>
          <a:sx n="73" d="100"/>
          <a:sy n="73" d="100"/>
        </p:scale>
        <p:origin x="18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2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4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0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3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0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1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1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7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0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3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3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1429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88" y="535801"/>
            <a:ext cx="79312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МКОУ «</a:t>
            </a:r>
            <a:r>
              <a:rPr lang="ru-RU" altLang="ru-RU" sz="5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Арсугская</a:t>
            </a:r>
            <a:r>
              <a:rPr lang="ru-RU" altLang="ru-RU" sz="5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средняя общеобразовательная школа»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Представляет</a:t>
            </a: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«Крым и Россия – идем одной дорогой»</a:t>
            </a:r>
            <a:endParaRPr lang="ru-RU" altLang="ru-RU" sz="5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9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38b/00018a2a-65423078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ripple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0" y="33880"/>
            <a:ext cx="9131079" cy="682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14:shred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://dorinfo.ru/upload/medialibrary/428/tav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8313" cy="70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00">
        <p15:prstTrans prst="peelOff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vhodv.com/upload/medialibrary/ad7/ad7cd5419cc249b38152e004e798bf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">
        <p14:honeycomb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9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000">
        <p:checker/>
      </p:transition>
    </mc:Choice>
    <mc:Fallback>
      <p:transition spd="slow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52" y="116632"/>
            <a:ext cx="9199985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512064"/>
            <a:ext cx="7772400" cy="11309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Обращение Владимира Путина к Федеральному собранию 18 марта 2014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Президент Владимир Путин подписал закон о ратификации договора о присоединении Крыма и Севастополя к Росс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572032" cy="43394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2143116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сердце, в сознании людей Крым всегда был и  остается неотъемлемой частью России. Эта убежденность, основанная на правде и справедливости, была непоколебимой, передавалась из поколения в поколение, перед ней были бессильны и время, и обстоятельства, бессильны все драматические моменты, которые мы переживали, переживала наша страна в течение всего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50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14290"/>
            <a:ext cx="77724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200" y="268788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10 класса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Махаев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Зейнутин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Гафурович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7687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4" y="32792"/>
            <a:ext cx="9118846" cy="6825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000">
        <p14:flash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www.knigograd.com.ua/images/detailed/1000539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268"/>
            <a:ext cx="4124335" cy="683173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4400" y="214290"/>
            <a:ext cx="7772400" cy="12121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61066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19 апреля 1783 года Императрицей Екатериной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подписан Манифест о присоединении к Российской империи Крыма и Таманского полуострова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14:flythrough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fallOve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s://arhivurokov.ru/kopilka/uploads/user_file_539e916211a1f/img_user_file_539e916211a1f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000">
        <p15:prstTrans prst="fractur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>
        <p14:vortex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" y="1229497"/>
            <a:ext cx="6910251" cy="4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yum-pravda.ru/images/stories/2017/11/011-01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4" y="6525344"/>
            <a:ext cx="5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000">
        <p14:warp dir="in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130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19 апреля 1783 года Императрицей Екатериной II подписан Манифест о присоединении к Российской империи Крыма и Таманского полуострова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Зейнудин</cp:lastModifiedBy>
  <cp:revision>36</cp:revision>
  <dcterms:modified xsi:type="dcterms:W3CDTF">2021-03-15T17:55:02Z</dcterms:modified>
</cp:coreProperties>
</file>