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317" r:id="rId2"/>
    <p:sldId id="313" r:id="rId3"/>
    <p:sldId id="302" r:id="rId4"/>
    <p:sldId id="318" r:id="rId5"/>
    <p:sldId id="311" r:id="rId6"/>
    <p:sldId id="319" r:id="rId7"/>
    <p:sldId id="320" r:id="rId8"/>
    <p:sldId id="321" r:id="rId9"/>
    <p:sldId id="304" r:id="rId10"/>
    <p:sldId id="303" r:id="rId11"/>
    <p:sldId id="305" r:id="rId12"/>
    <p:sldId id="259" r:id="rId13"/>
    <p:sldId id="312" r:id="rId14"/>
    <p:sldId id="264" r:id="rId15"/>
    <p:sldId id="265" r:id="rId16"/>
    <p:sldId id="272" r:id="rId17"/>
    <p:sldId id="301" r:id="rId18"/>
    <p:sldId id="31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240" autoAdjust="0"/>
  </p:normalViewPr>
  <p:slideViewPr>
    <p:cSldViewPr>
      <p:cViewPr>
        <p:scale>
          <a:sx n="73" d="100"/>
          <a:sy n="73" d="100"/>
        </p:scale>
        <p:origin x="188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2529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825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4141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901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132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8107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3464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9914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9910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372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7000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965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835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1639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101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7441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930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203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14400" y="214290"/>
            <a:ext cx="7772400" cy="64294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6388" y="535801"/>
            <a:ext cx="793122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5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МКОУ «</a:t>
            </a:r>
            <a:r>
              <a:rPr lang="ru-RU" altLang="ru-RU" sz="5400" dirty="0" err="1" smtClean="0">
                <a:solidFill>
                  <a:prstClr val="black"/>
                </a:solidFill>
                <a:latin typeface="Arial" charset="0"/>
                <a:cs typeface="Arial" charset="0"/>
              </a:rPr>
              <a:t>Арсугская</a:t>
            </a:r>
            <a:r>
              <a:rPr lang="ru-RU" altLang="ru-RU" sz="5400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5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средняя общеобразовательная школа»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5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Представляет</a:t>
            </a:r>
            <a:r>
              <a:rPr lang="ru-RU" altLang="ru-RU" sz="5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5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«Крым и Россия – идем одной дорогой»</a:t>
            </a:r>
            <a:endParaRPr lang="ru-RU" altLang="ru-RU" sz="54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890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038b/00018a2a-65423078/img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4000">
        <p14:ripple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920" y="33880"/>
            <a:ext cx="9131079" cy="68241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4000">
        <p14:shred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082" name="Picture 2" descr="http://dorinfo.ru/upload/medialibrary/428/tavri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238313" cy="70294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4000">
        <p15:prstTrans prst="peelOff"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http://www.vhodv.com/upload/medialibrary/ad7/ad7cd5419cc249b38152e004e798bf7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13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4000">
        <p14:honeycomb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7291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18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4000">
        <p:checker/>
      </p:transition>
    </mc:Choice>
    <mc:Fallback>
      <p:transition spd="slow" advTm="4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952" y="116632"/>
            <a:ext cx="9199985" cy="67413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19</a:t>
            </a:r>
            <a:endParaRPr lang="ru-RU" dirty="0"/>
          </a:p>
        </p:txBody>
      </p:sp>
    </p:spTree>
  </p:cSld>
  <p:clrMapOvr>
    <a:masterClrMapping/>
  </p:clrMapOvr>
  <p:transition spd="slow" advTm="4000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22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4000">
        <p:circle/>
      </p:transition>
    </mc:Choice>
    <mc:Fallback>
      <p:transition spd="slow" advTm="4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914400" y="512064"/>
            <a:ext cx="7772400" cy="113098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Обращение Владимира Путина к Федеральному собранию 18 марта 2014 г.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" name="Picture 2" descr="Президент Владимир Путин подписал закон о ратификации договора о присоединении Крыма и Севастополя к России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04864"/>
            <a:ext cx="4572032" cy="433945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286380" y="2143116"/>
            <a:ext cx="364333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«В сердце, в сознании людей Крым всегда был и  остается неотъемлемой частью России. Эта убежденность, основанная на правде и справедливости, была непоколебимой, передавалась из поколения в поколение, перед ней были бессильны и время, и обстоятельства, бессильны все драматические моменты, которые мы переживали, переживала наша страна в течение всего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XX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века».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50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>
        <p14:prism isContent="1"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914400" y="214290"/>
            <a:ext cx="7772400" cy="64294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00200" y="268788"/>
            <a:ext cx="72008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Презентацию подготовил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Классный руководитель 10 класса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Махаев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Зейнутин</a:t>
            </a: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Гафурович</a:t>
            </a: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772816"/>
            <a:ext cx="6768751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9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44" y="32792"/>
            <a:ext cx="9118846" cy="68252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4000">
        <p14:flash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4" descr="http://www.knigograd.com.ua/images/detailed/10005397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6268"/>
            <a:ext cx="4124335" cy="6831732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914400" y="214290"/>
            <a:ext cx="7772400" cy="121217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800600" y="274638"/>
            <a:ext cx="3886200" cy="610669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19 апреля 1783 года Императрицей Екатериной 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II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 подписан Манифест о присоединении к Российской империи Крыма и Таманского полуострова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9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4000">
        <p14:flythrough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7542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4000">
        <p15:prstTrans prst="fallOver"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2" name="Picture 4" descr="https://arhivurokov.ru/kopilka/uploads/user_file_539e916211a1f/img_user_file_539e916211a1f_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12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4000">
        <p15:prstTrans prst="fracture"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29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48680"/>
            <a:ext cx="8064896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47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4000">
        <p14:vortex dir="r"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874" y="1229497"/>
            <a:ext cx="6910251" cy="439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374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4000">
        <p:blinds dir="vert"/>
      </p:transition>
    </mc:Choice>
    <mc:Fallback>
      <p:transition spd="slow" advTm="4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://tyum-pravda.ru/images/stories/2017/11/011-01-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444" y="6525344"/>
            <a:ext cx="53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4000">
        <p14:warp dir="in"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426</TotalTime>
  <Words>130</Words>
  <Application>Microsoft Office PowerPoint</Application>
  <PresentationFormat>Экран (4:3)</PresentationFormat>
  <Paragraphs>21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19 апреля 1783 года Императрицей Екатериной II подписан Манифест о присоединении к Российской империи Крыма и Таманского полуострова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Зейнудин</cp:lastModifiedBy>
  <cp:revision>36</cp:revision>
  <dcterms:modified xsi:type="dcterms:W3CDTF">2021-03-15T17:55:02Z</dcterms:modified>
</cp:coreProperties>
</file>